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23" r:id="rId2"/>
  </p:sldMasterIdLst>
  <p:notesMasterIdLst>
    <p:notesMasterId r:id="rId9"/>
  </p:notesMasterIdLst>
  <p:sldIdLst>
    <p:sldId id="256" r:id="rId3"/>
    <p:sldId id="258" r:id="rId4"/>
    <p:sldId id="257" r:id="rId5"/>
    <p:sldId id="260" r:id="rId6"/>
    <p:sldId id="259" r:id="rId7"/>
    <p:sldId id="261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00" autoAdjust="0"/>
    <p:restoredTop sz="90929"/>
  </p:normalViewPr>
  <p:slideViewPr>
    <p:cSldViewPr>
      <p:cViewPr varScale="1">
        <p:scale>
          <a:sx n="78" d="100"/>
          <a:sy n="78" d="100"/>
        </p:scale>
        <p:origin x="248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47B29A9-6CE1-485F-B7AD-5BB02642E126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4441366-5A38-4CBF-8D68-0750B34E55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3966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7082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8271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676850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00170204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001832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9" r:id="rId1"/>
    <p:sldLayoutId id="2147483748" r:id="rId2"/>
    <p:sldLayoutId id="2147483750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  <p:sldLayoutId id="2147483752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H616</a:t>
            </a:r>
            <a:r>
              <a:rPr lang="en-US" altLang="zh-CN" sz="2400" b="1" dirty="0">
                <a:effectLst/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altLang="en-US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祂是我的一切</a:t>
            </a:r>
            <a:r>
              <a:rPr lang="zh-CN" altLang="en-US" sz="2400" b="1" i="1" dirty="0">
                <a:effectLst/>
                <a:latin typeface="Times New Roman" pitchFamily="18" charset="0"/>
                <a:ea typeface="細明體" pitchFamily="49" charset="-120"/>
              </a:rPr>
              <a:t> </a:t>
            </a:r>
            <a:br>
              <a:rPr lang="zh-CN" altLang="en-US" sz="2400" b="1" i="1" dirty="0">
                <a:effectLst/>
                <a:latin typeface="Times New Roman" pitchFamily="18" charset="0"/>
                <a:ea typeface="細明體" pitchFamily="49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HE'S EVERYTHING TO ME </a:t>
            </a:r>
            <a:r>
              <a:rPr lang="en-US" altLang="zh-TW" sz="2000" dirty="0">
                <a:effectLst/>
                <a:latin typeface="Arial Narrow" pitchFamily="34" charset="0"/>
                <a:ea typeface="標楷體" pitchFamily="65" charset="-120"/>
              </a:rPr>
              <a:t>(1/6)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閃爍眾星展示祂手藝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In the stars His handiwork I see,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奔馳疾風述說祂威儀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On the wind He speaks in majesty,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雖祂掌管海洋與大地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Though He </a:t>
            </a:r>
            <a:r>
              <a:rPr lang="en-US" altLang="zh-CN" sz="2800" dirty="0" err="1">
                <a:ea typeface="標楷體" pitchFamily="65" charset="-120"/>
              </a:rPr>
              <a:t>ruleth</a:t>
            </a:r>
            <a:r>
              <a:rPr lang="en-US" altLang="zh-CN" sz="2800" dirty="0">
                <a:ea typeface="標楷體" pitchFamily="65" charset="-120"/>
              </a:rPr>
              <a:t> over land and sea,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於我何意義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？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What is that to me</a:t>
            </a:r>
            <a:r>
              <a:rPr lang="zh-CN" altLang="en-US" sz="2800" dirty="0">
                <a:ea typeface="標楷體" pitchFamily="65" charset="-120"/>
              </a:rPr>
              <a:t>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zh-CN" altLang="en-US"/>
              <a:t> 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H616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2/6,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基督降生普世大歡喜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will celebrate nativity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史家稱為斷代大事紀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For it has a place in history,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祂救子民脫離眾仇敵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Sure, He came to set His people free,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與我何關係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？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What is that to me</a:t>
            </a:r>
            <a:r>
              <a:rPr lang="zh-CN" altLang="en-US" sz="2800" dirty="0">
                <a:ea typeface="標楷體" pitchFamily="65" charset="-120"/>
              </a:rPr>
              <a:t>？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H616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3/6,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直到因信與祂面對面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Till by faith I met Him face to face,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我稍領略祂奇妙恩典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I felt the wonder of His grace,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然後我纔知道神原非高居遙遠天界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700" dirty="0">
                <a:ea typeface="標楷體" pitchFamily="65" charset="-120"/>
              </a:rPr>
              <a:t>Then I knew that He was more than just a God Who didn’t care,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對人漠不關切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Who lived away out there,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H616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4/6,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哦，今祂伴我前行每一步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now He walks beside me day by day,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時刻照顧免我入歧途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Ever watching o’er me lest I stray,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助我行走這十架窄路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Helping me to find that narrow way,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祂是我的一切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He’s everything to 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43334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H616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5/6,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直到因信與祂面對面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Till by faith I met Him face to face,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我稍領略祂奇妙恩典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I felt the wonder of His grace,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然後我纔知道神原非高居遙遠天界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700" dirty="0">
                <a:ea typeface="標楷體" pitchFamily="65" charset="-120"/>
              </a:rPr>
              <a:t>Then I knew that He was more than just a God Who didn’t care,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對人漠不關切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Who lived away out there,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H616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6/6,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哦，今祂伴我前行每一步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now He walks beside me day by day,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時刻照顧免我入歧途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Ever watching o’er me lest I stray,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助我行走這十架窄路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Helping me to find that narrow way,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祂是我的一切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He’s everything to 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103</TotalTime>
  <Words>300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宋体</vt:lpstr>
      <vt:lpstr>Microsoft JhengHei</vt:lpstr>
      <vt:lpstr>新細明體</vt:lpstr>
      <vt:lpstr>標楷體</vt:lpstr>
      <vt:lpstr>細明體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H616  祂是我的一切  HE'S EVERYTHING TO ME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H616 祂是我的一切 HE'S EVERYTHING TO ME</dc:title>
  <dc:subject>Hymnary 聖徒詩歌</dc:subject>
  <dc:creator>Ralph R. Carmichael</dc:creator>
  <cp:lastModifiedBy>Timothy Liang</cp:lastModifiedBy>
  <cp:revision>30</cp:revision>
  <dcterms:created xsi:type="dcterms:W3CDTF">2001-06-25T21:51:43Z</dcterms:created>
  <dcterms:modified xsi:type="dcterms:W3CDTF">2017-08-06T15:24:51Z</dcterms:modified>
</cp:coreProperties>
</file>